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6" r:id="rId2"/>
  </p:sldIdLst>
  <p:sldSz cx="7772400" cy="10972800"/>
  <p:notesSz cx="7102475" cy="9388475"/>
  <p:defaultTextStyle>
    <a:defPPr>
      <a:defRPr lang="en-US"/>
    </a:defPPr>
    <a:lvl1pPr marL="0" algn="l" defTabSz="457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5" algn="l" defTabSz="457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0" algn="l" defTabSz="457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5" algn="l" defTabSz="457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2" algn="l" defTabSz="457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78" algn="l" defTabSz="457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3" algn="l" defTabSz="457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68" algn="l" defTabSz="457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63" algn="l" defTabSz="457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4661" autoAdjust="0"/>
  </p:normalViewPr>
  <p:slideViewPr>
    <p:cSldViewPr snapToGrid="0">
      <p:cViewPr varScale="1">
        <p:scale>
          <a:sx n="39" d="100"/>
          <a:sy n="39" d="100"/>
        </p:scale>
        <p:origin x="23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5F5B0-F7CD-4511-BF47-F938D9D5B3D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1173163"/>
            <a:ext cx="22447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C2B13-570C-4BB5-9371-74F6A989A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1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C2B13-570C-4BB5-9371-74F6A989A9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795782"/>
            <a:ext cx="6606540" cy="382016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763262"/>
            <a:ext cx="5829300" cy="2649220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31" indent="0" algn="ctr">
              <a:buNone/>
              <a:defRPr sz="1700"/>
            </a:lvl2pPr>
            <a:lvl3pPr marL="777259" indent="0" algn="ctr">
              <a:buNone/>
              <a:defRPr sz="1530"/>
            </a:lvl3pPr>
            <a:lvl4pPr marL="1165890" indent="0" algn="ctr">
              <a:buNone/>
              <a:defRPr sz="1360"/>
            </a:lvl4pPr>
            <a:lvl5pPr marL="1554518" indent="0" algn="ctr">
              <a:buNone/>
              <a:defRPr sz="1360"/>
            </a:lvl5pPr>
            <a:lvl6pPr marL="1943149" indent="0" algn="ctr">
              <a:buNone/>
              <a:defRPr sz="1360"/>
            </a:lvl6pPr>
            <a:lvl7pPr marL="2331777" indent="0" algn="ctr">
              <a:buNone/>
              <a:defRPr sz="1360"/>
            </a:lvl7pPr>
            <a:lvl8pPr marL="2720408" indent="0" algn="ctr">
              <a:buNone/>
              <a:defRPr sz="1360"/>
            </a:lvl8pPr>
            <a:lvl9pPr marL="3109039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E45E-473D-493F-8F72-90E6B8329C5A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4B41-B26E-4EDE-A8BA-5AA3387C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7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E45E-473D-493F-8F72-90E6B8329C5A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4B41-B26E-4EDE-A8BA-5AA3387C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4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84201"/>
            <a:ext cx="1675924" cy="92989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84201"/>
            <a:ext cx="4930616" cy="92989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E45E-473D-493F-8F72-90E6B8329C5A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4B41-B26E-4EDE-A8BA-5AA3387C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2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E45E-473D-493F-8F72-90E6B8329C5A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4B41-B26E-4EDE-A8BA-5AA3387C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8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7" y="2735584"/>
            <a:ext cx="6703695" cy="456438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7" y="7343144"/>
            <a:ext cx="6703695" cy="2400300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3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59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9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518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4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7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408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903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E45E-473D-493F-8F72-90E6B8329C5A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4B41-B26E-4EDE-A8BA-5AA3387C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9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921001"/>
            <a:ext cx="3303270" cy="696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921001"/>
            <a:ext cx="3303270" cy="696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E45E-473D-493F-8F72-90E6B8329C5A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4B41-B26E-4EDE-A8BA-5AA3387C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2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6" y="584203"/>
            <a:ext cx="6703695" cy="21209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689862"/>
            <a:ext cx="3288089" cy="1318260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31" indent="0">
              <a:buNone/>
              <a:defRPr sz="1700" b="1"/>
            </a:lvl2pPr>
            <a:lvl3pPr marL="777259" indent="0">
              <a:buNone/>
              <a:defRPr sz="1530" b="1"/>
            </a:lvl3pPr>
            <a:lvl4pPr marL="1165890" indent="0">
              <a:buNone/>
              <a:defRPr sz="1360" b="1"/>
            </a:lvl4pPr>
            <a:lvl5pPr marL="1554518" indent="0">
              <a:buNone/>
              <a:defRPr sz="1360" b="1"/>
            </a:lvl5pPr>
            <a:lvl6pPr marL="1943149" indent="0">
              <a:buNone/>
              <a:defRPr sz="1360" b="1"/>
            </a:lvl6pPr>
            <a:lvl7pPr marL="2331777" indent="0">
              <a:buNone/>
              <a:defRPr sz="1360" b="1"/>
            </a:lvl7pPr>
            <a:lvl8pPr marL="2720408" indent="0">
              <a:buNone/>
              <a:defRPr sz="1360" b="1"/>
            </a:lvl8pPr>
            <a:lvl9pPr marL="3109039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4008121"/>
            <a:ext cx="3288089" cy="58953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7" y="2689862"/>
            <a:ext cx="3304282" cy="1318260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31" indent="0">
              <a:buNone/>
              <a:defRPr sz="1700" b="1"/>
            </a:lvl2pPr>
            <a:lvl3pPr marL="777259" indent="0">
              <a:buNone/>
              <a:defRPr sz="1530" b="1"/>
            </a:lvl3pPr>
            <a:lvl4pPr marL="1165890" indent="0">
              <a:buNone/>
              <a:defRPr sz="1360" b="1"/>
            </a:lvl4pPr>
            <a:lvl5pPr marL="1554518" indent="0">
              <a:buNone/>
              <a:defRPr sz="1360" b="1"/>
            </a:lvl5pPr>
            <a:lvl6pPr marL="1943149" indent="0">
              <a:buNone/>
              <a:defRPr sz="1360" b="1"/>
            </a:lvl6pPr>
            <a:lvl7pPr marL="2331777" indent="0">
              <a:buNone/>
              <a:defRPr sz="1360" b="1"/>
            </a:lvl7pPr>
            <a:lvl8pPr marL="2720408" indent="0">
              <a:buNone/>
              <a:defRPr sz="1360" b="1"/>
            </a:lvl8pPr>
            <a:lvl9pPr marL="3109039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7" y="4008121"/>
            <a:ext cx="3304282" cy="58953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E45E-473D-493F-8F72-90E6B8329C5A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4B41-B26E-4EDE-A8BA-5AA3387C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E45E-473D-493F-8F72-90E6B8329C5A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4B41-B26E-4EDE-A8BA-5AA3387C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3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E45E-473D-493F-8F72-90E6B8329C5A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4B41-B26E-4EDE-A8BA-5AA3387C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7" y="731520"/>
            <a:ext cx="2506801" cy="256032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1" y="1579882"/>
            <a:ext cx="3934778" cy="7797800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7" y="3291841"/>
            <a:ext cx="2506801" cy="6098542"/>
          </a:xfrm>
        </p:spPr>
        <p:txBody>
          <a:bodyPr/>
          <a:lstStyle>
            <a:lvl1pPr marL="0" indent="0">
              <a:buNone/>
              <a:defRPr sz="1360"/>
            </a:lvl1pPr>
            <a:lvl2pPr marL="388631" indent="0">
              <a:buNone/>
              <a:defRPr sz="1190"/>
            </a:lvl2pPr>
            <a:lvl3pPr marL="777259" indent="0">
              <a:buNone/>
              <a:defRPr sz="1020"/>
            </a:lvl3pPr>
            <a:lvl4pPr marL="1165890" indent="0">
              <a:buNone/>
              <a:defRPr sz="850"/>
            </a:lvl4pPr>
            <a:lvl5pPr marL="1554518" indent="0">
              <a:buNone/>
              <a:defRPr sz="850"/>
            </a:lvl5pPr>
            <a:lvl6pPr marL="1943149" indent="0">
              <a:buNone/>
              <a:defRPr sz="850"/>
            </a:lvl6pPr>
            <a:lvl7pPr marL="2331777" indent="0">
              <a:buNone/>
              <a:defRPr sz="850"/>
            </a:lvl7pPr>
            <a:lvl8pPr marL="2720408" indent="0">
              <a:buNone/>
              <a:defRPr sz="850"/>
            </a:lvl8pPr>
            <a:lvl9pPr marL="3109039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E45E-473D-493F-8F72-90E6B8329C5A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4B41-B26E-4EDE-A8BA-5AA3387C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1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7" y="731520"/>
            <a:ext cx="2506801" cy="256032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1" y="1579882"/>
            <a:ext cx="3934778" cy="7797800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31" indent="0">
              <a:buNone/>
              <a:defRPr sz="2380"/>
            </a:lvl2pPr>
            <a:lvl3pPr marL="777259" indent="0">
              <a:buNone/>
              <a:defRPr sz="2040"/>
            </a:lvl3pPr>
            <a:lvl4pPr marL="1165890" indent="0">
              <a:buNone/>
              <a:defRPr sz="1700"/>
            </a:lvl4pPr>
            <a:lvl5pPr marL="1554518" indent="0">
              <a:buNone/>
              <a:defRPr sz="1700"/>
            </a:lvl5pPr>
            <a:lvl6pPr marL="1943149" indent="0">
              <a:buNone/>
              <a:defRPr sz="1700"/>
            </a:lvl6pPr>
            <a:lvl7pPr marL="2331777" indent="0">
              <a:buNone/>
              <a:defRPr sz="1700"/>
            </a:lvl7pPr>
            <a:lvl8pPr marL="2720408" indent="0">
              <a:buNone/>
              <a:defRPr sz="1700"/>
            </a:lvl8pPr>
            <a:lvl9pPr marL="3109039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7" y="3291841"/>
            <a:ext cx="2506801" cy="6098542"/>
          </a:xfrm>
        </p:spPr>
        <p:txBody>
          <a:bodyPr/>
          <a:lstStyle>
            <a:lvl1pPr marL="0" indent="0">
              <a:buNone/>
              <a:defRPr sz="1360"/>
            </a:lvl1pPr>
            <a:lvl2pPr marL="388631" indent="0">
              <a:buNone/>
              <a:defRPr sz="1190"/>
            </a:lvl2pPr>
            <a:lvl3pPr marL="777259" indent="0">
              <a:buNone/>
              <a:defRPr sz="1020"/>
            </a:lvl3pPr>
            <a:lvl4pPr marL="1165890" indent="0">
              <a:buNone/>
              <a:defRPr sz="850"/>
            </a:lvl4pPr>
            <a:lvl5pPr marL="1554518" indent="0">
              <a:buNone/>
              <a:defRPr sz="850"/>
            </a:lvl5pPr>
            <a:lvl6pPr marL="1943149" indent="0">
              <a:buNone/>
              <a:defRPr sz="850"/>
            </a:lvl6pPr>
            <a:lvl7pPr marL="2331777" indent="0">
              <a:buNone/>
              <a:defRPr sz="850"/>
            </a:lvl7pPr>
            <a:lvl8pPr marL="2720408" indent="0">
              <a:buNone/>
              <a:defRPr sz="850"/>
            </a:lvl8pPr>
            <a:lvl9pPr marL="3109039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E45E-473D-493F-8F72-90E6B8329C5A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4B41-B26E-4EDE-A8BA-5AA3387C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1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84203"/>
            <a:ext cx="6703695" cy="212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921001"/>
            <a:ext cx="6703695" cy="6962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10170162"/>
            <a:ext cx="174879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FE45E-473D-493F-8F72-90E6B8329C5A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10170162"/>
            <a:ext cx="2623185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10170162"/>
            <a:ext cx="174879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B4B41-B26E-4EDE-A8BA-5AA3387C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77259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4" indent="-194314" algn="l" defTabSz="777259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45" indent="-194314" algn="l" defTabSz="777259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73" indent="-194314" algn="l" defTabSz="777259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204" indent="-194314" algn="l" defTabSz="777259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835" indent="-194314" algn="l" defTabSz="777259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63" indent="-194314" algn="l" defTabSz="777259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94" indent="-194314" algn="l" defTabSz="777259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722" indent="-194314" algn="l" defTabSz="777259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353" indent="-194314" algn="l" defTabSz="777259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59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31" algn="l" defTabSz="777259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59" algn="l" defTabSz="777259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90" algn="l" defTabSz="777259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518" algn="l" defTabSz="777259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49" algn="l" defTabSz="777259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77" algn="l" defTabSz="777259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408" algn="l" defTabSz="777259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9039" algn="l" defTabSz="777259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cookridgegardenclub.co.uk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E8E3-BFE5-AC91-4D0B-E6401E22A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39" y="1957486"/>
            <a:ext cx="7658375" cy="7023011"/>
          </a:xfrm>
        </p:spPr>
        <p:txBody>
          <a:bodyPr>
            <a:normAutofit fontScale="90000"/>
          </a:bodyPr>
          <a:lstStyle/>
          <a:p>
            <a:br>
              <a:rPr lang="en-US" sz="2000" dirty="0">
                <a:latin typeface="Comic Sans MS" panose="030F0702030302020204" pitchFamily="66" charset="0"/>
              </a:rPr>
            </a:br>
            <a:br>
              <a:rPr lang="en-US" sz="2000" dirty="0">
                <a:latin typeface="Comic Sans MS" panose="030F0702030302020204" pitchFamily="66" charset="0"/>
              </a:rPr>
            </a:br>
            <a:br>
              <a:rPr lang="en-US" sz="2000" dirty="0">
                <a:latin typeface="Comic Sans MS" panose="030F0702030302020204" pitchFamily="66" charset="0"/>
              </a:rPr>
            </a:br>
            <a:br>
              <a:rPr lang="en-US" sz="2000" dirty="0">
                <a:latin typeface="Comic Sans MS" panose="030F0702030302020204" pitchFamily="66" charset="0"/>
              </a:rPr>
            </a:b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3600" b="1" dirty="0">
                <a:latin typeface="Comic Sans MS" panose="030F0702030302020204" pitchFamily="66" charset="0"/>
              </a:rPr>
              <a:t>COOKRIDGE GARDENING CLUB </a:t>
            </a:r>
            <a:br>
              <a:rPr lang="en-US" sz="3600" b="1" dirty="0">
                <a:latin typeface="Comic Sans MS" panose="030F0702030302020204" pitchFamily="66" charset="0"/>
              </a:rPr>
            </a:br>
            <a:r>
              <a:rPr lang="en-US" sz="3600" b="1" dirty="0">
                <a:latin typeface="Comic Sans MS" panose="030F0702030302020204" pitchFamily="66" charset="0"/>
              </a:rPr>
              <a:t>79</a:t>
            </a:r>
            <a:r>
              <a:rPr lang="en-US" sz="3600" b="1" baseline="30000" dirty="0">
                <a:latin typeface="Comic Sans MS" panose="030F0702030302020204" pitchFamily="66" charset="0"/>
              </a:rPr>
              <a:t>th</a:t>
            </a:r>
            <a:r>
              <a:rPr lang="en-US" sz="3600" b="1" dirty="0">
                <a:latin typeface="Comic Sans MS" panose="030F0702030302020204" pitchFamily="66" charset="0"/>
              </a:rPr>
              <a:t> ANNUAL SHOW</a:t>
            </a:r>
            <a:br>
              <a:rPr lang="en-US" sz="3600" b="1" dirty="0">
                <a:latin typeface="Comic Sans MS" panose="030F0702030302020204" pitchFamily="66" charset="0"/>
              </a:rPr>
            </a:br>
            <a:r>
              <a:rPr lang="en-US" sz="3600" b="1" dirty="0">
                <a:latin typeface="Comic Sans MS" panose="030F0702030302020204" pitchFamily="66" charset="0"/>
              </a:rPr>
              <a:t>SATURDAY 14</a:t>
            </a:r>
            <a:r>
              <a:rPr lang="en-US" sz="3600" b="1" baseline="30000" dirty="0">
                <a:latin typeface="Comic Sans MS" panose="030F0702030302020204" pitchFamily="66" charset="0"/>
              </a:rPr>
              <a:t>th</a:t>
            </a:r>
            <a:r>
              <a:rPr lang="en-US" sz="3600" b="1" dirty="0">
                <a:latin typeface="Comic Sans MS" panose="030F0702030302020204" pitchFamily="66" charset="0"/>
              </a:rPr>
              <a:t> SEPTEMBER 2024</a:t>
            </a:r>
            <a:br>
              <a:rPr lang="en-US" sz="3600" b="1" dirty="0">
                <a:latin typeface="Comic Sans MS" panose="030F0702030302020204" pitchFamily="66" charset="0"/>
              </a:rPr>
            </a:br>
            <a:br>
              <a:rPr lang="en-US" sz="2701" b="1" dirty="0"/>
            </a:br>
            <a:r>
              <a:rPr lang="en-US" sz="2700" b="1" dirty="0">
                <a:latin typeface="Comic Sans MS" panose="030F0702030302020204" pitchFamily="66" charset="0"/>
              </a:rPr>
              <a:t>2pm to 4.15pm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METHODIST CHURCH HALL, TINSHILL ROAD, LS16 7DF</a:t>
            </a:r>
            <a:br>
              <a:rPr lang="en-US" sz="2200" b="1" dirty="0">
                <a:latin typeface="Comic Sans MS" panose="030F0702030302020204" pitchFamily="66" charset="0"/>
              </a:rPr>
            </a:b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OPEN TO ALL, Something for everyone</a:t>
            </a:r>
            <a:br>
              <a:rPr lang="en-US" sz="2200" b="1" dirty="0">
                <a:latin typeface="Comic Sans MS" panose="030F0702030302020204" pitchFamily="66" charset="0"/>
              </a:rPr>
            </a:b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Admission £1, Children and Members free</a:t>
            </a:r>
            <a:br>
              <a:rPr lang="en-US" sz="2200" b="1" dirty="0">
                <a:latin typeface="Comic Sans MS" panose="030F0702030302020204" pitchFamily="66" charset="0"/>
              </a:rPr>
            </a:br>
            <a:br>
              <a:rPr lang="en-US" sz="2000" b="1" dirty="0"/>
            </a:br>
            <a:r>
              <a:rPr lang="en-US" sz="2000" b="1" dirty="0">
                <a:latin typeface="Comic Sans MS" panose="030F0702030302020204" pitchFamily="66" charset="0"/>
              </a:rPr>
              <a:t>Show schedule available on the website</a:t>
            </a:r>
            <a:br>
              <a:rPr lang="en-US" sz="2000" b="1" dirty="0">
                <a:latin typeface="Comic Sans MS" panose="030F0702030302020204" pitchFamily="66" charset="0"/>
              </a:rPr>
            </a:br>
            <a:r>
              <a:rPr lang="en-US" sz="2000" b="1" dirty="0">
                <a:latin typeface="Comic Sans MS" panose="030F0702030302020204" pitchFamily="66" charset="0"/>
                <a:hlinkClick r:id="rId3"/>
              </a:rPr>
              <a:t>www.cookridgegardenclub.co.uk</a:t>
            </a:r>
            <a:br>
              <a:rPr lang="en-US" sz="2000" b="1" dirty="0">
                <a:latin typeface="Comic Sans MS" panose="030F0702030302020204" pitchFamily="66" charset="0"/>
              </a:rPr>
            </a:br>
            <a:r>
              <a:rPr lang="en-US" sz="2000" dirty="0">
                <a:latin typeface="Comic Sans MS" panose="030F0702030302020204" pitchFamily="66" charset="0"/>
              </a:rPr>
              <a:t>or ring 0113 2502899 for schedules, entry forms, further info/advice</a:t>
            </a: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2000" b="1" dirty="0">
                <a:latin typeface="Comic Sans MS" panose="030F0702030302020204" pitchFamily="66" charset="0"/>
              </a:rPr>
              <a:t>Entries accepted Friday evening (7.30pm to 9pm) and</a:t>
            </a:r>
            <a:br>
              <a:rPr lang="en-US" sz="2000" b="1" dirty="0">
                <a:latin typeface="Comic Sans MS" panose="030F0702030302020204" pitchFamily="66" charset="0"/>
              </a:rPr>
            </a:br>
            <a:r>
              <a:rPr lang="en-US" sz="2000" b="1" dirty="0">
                <a:latin typeface="Comic Sans MS" panose="030F0702030302020204" pitchFamily="66" charset="0"/>
              </a:rPr>
              <a:t> Saturday morning (8.45am to10.45am)</a:t>
            </a:r>
            <a:br>
              <a:rPr lang="en-US" sz="2000" b="1" dirty="0">
                <a:latin typeface="Comic Sans MS" panose="030F0702030302020204" pitchFamily="66" charset="0"/>
              </a:rPr>
            </a:br>
            <a:br>
              <a:rPr lang="en-US" sz="1800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REFRESHMENTS available until 3pm</a:t>
            </a:r>
            <a:br>
              <a:rPr lang="en-US" sz="2000" b="1" dirty="0">
                <a:latin typeface="Comic Sans MS" panose="030F0702030302020204" pitchFamily="66" charset="0"/>
              </a:rPr>
            </a:b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2700" dirty="0">
                <a:latin typeface="Comic Sans MS" panose="030F0702030302020204" pitchFamily="66" charset="0"/>
              </a:rPr>
              <a:t>Raffle, Plants, Tombola, Greetings Cards, Calendars,  </a:t>
            </a:r>
            <a:br>
              <a:rPr lang="en-US" sz="2700" dirty="0">
                <a:latin typeface="Comic Sans MS" panose="030F0702030302020204" pitchFamily="66" charset="0"/>
              </a:rPr>
            </a:br>
            <a:r>
              <a:rPr lang="en-US" sz="2700" dirty="0">
                <a:latin typeface="Comic Sans MS" panose="030F0702030302020204" pitchFamily="66" charset="0"/>
              </a:rPr>
              <a:t>Jams and Chutneys, Cacti and Succulents</a:t>
            </a:r>
            <a:br>
              <a:rPr lang="en-US" sz="2700" dirty="0">
                <a:latin typeface="Comic Sans MS" panose="030F0702030302020204" pitchFamily="66" charset="0"/>
              </a:rPr>
            </a:br>
            <a:br>
              <a:rPr lang="en-US" sz="1800" dirty="0">
                <a:latin typeface="Comic Sans MS" panose="030F0702030302020204" pitchFamily="66" charset="0"/>
              </a:rPr>
            </a:br>
            <a:br>
              <a:rPr lang="en-US" sz="1600" dirty="0">
                <a:latin typeface="Comic Sans MS" panose="030F0702030302020204" pitchFamily="66" charset="0"/>
              </a:rPr>
            </a:b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A17FB6-BB6B-2EDE-7D2A-80EA3622E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46" y="7044442"/>
            <a:ext cx="7722161" cy="1968561"/>
          </a:xfrm>
        </p:spPr>
        <p:txBody>
          <a:bodyPr>
            <a:normAutofit/>
          </a:bodyPr>
          <a:lstStyle/>
          <a:p>
            <a:endParaRPr lang="en-US" sz="6400" b="1" i="1" dirty="0">
              <a:latin typeface="Comic Sans MS" panose="030F0702030302020204" pitchFamily="66" charset="0"/>
            </a:endParaRPr>
          </a:p>
          <a:p>
            <a:endParaRPr lang="en-US" sz="6400" b="1" i="1" dirty="0">
              <a:latin typeface="Comic Sans MS" panose="030F0702030302020204" pitchFamily="66" charset="0"/>
            </a:endParaRPr>
          </a:p>
          <a:p>
            <a:endParaRPr lang="en-US" sz="1700" b="1" i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6910F-E9F9-2F77-FCFD-52C9D9B1A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651"/>
            <a:ext cx="1973923" cy="1803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24FC12-B7B4-EBE5-4CEB-A50AE9022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4163" y="268119"/>
            <a:ext cx="1544023" cy="1137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0AF328-EEE0-04E0-113E-ADF0D6826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4315" y="42399"/>
            <a:ext cx="3934299" cy="1771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B4527C-756D-AD14-8785-BA22337C0E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45" y="8880020"/>
            <a:ext cx="7722161" cy="1968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50E8A9-AED9-DA9A-E062-11F7FD4DD3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0800" y="9277318"/>
            <a:ext cx="977386" cy="85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E97A3D-BD0B-A3DD-AEDF-D3A9223228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296688">
            <a:off x="501146" y="4530334"/>
            <a:ext cx="721789" cy="571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C0B807-19CF-528F-670B-5278CDD07B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507234">
            <a:off x="6640602" y="6811098"/>
            <a:ext cx="836116" cy="5807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7C5FAD-FC2A-96A9-E7BC-FC86EA6379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64467">
            <a:off x="5925239" y="8515737"/>
            <a:ext cx="901519" cy="6262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71FD74-4CBC-BB83-9DB6-31F4BC6EA1A4}"/>
              </a:ext>
            </a:extLst>
          </p:cNvPr>
          <p:cNvSpPr txBox="1"/>
          <p:nvPr/>
        </p:nvSpPr>
        <p:spPr>
          <a:xfrm>
            <a:off x="3961781" y="793360"/>
            <a:ext cx="611892" cy="33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9" b="1" dirty="0">
                <a:latin typeface="Comic Sans MS" panose="030F0702030302020204" pitchFamily="66" charset="0"/>
              </a:rPr>
              <a:t>TO THE SHOW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12EBB12-5EF7-0D7D-FFC3-10CB89A2E653}"/>
              </a:ext>
            </a:extLst>
          </p:cNvPr>
          <p:cNvSpPr/>
          <p:nvPr/>
        </p:nvSpPr>
        <p:spPr>
          <a:xfrm>
            <a:off x="4528083" y="801712"/>
            <a:ext cx="215571" cy="188940"/>
          </a:xfrm>
          <a:prstGeom prst="rightArrow">
            <a:avLst>
              <a:gd name="adj1" fmla="val 50000"/>
              <a:gd name="adj2" fmla="val 64555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78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C19920-ED0D-1750-CEE2-A00FD0DC27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4635" y="9624256"/>
            <a:ext cx="532564" cy="5239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0D54DE-FC04-B44B-CB66-640F41CC7D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4215" y="9830854"/>
            <a:ext cx="380617" cy="37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27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219</TotalTime>
  <Words>135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     COOKRIDGE GARDENING CLUB  79th ANNUAL SHOW SATURDAY 14th SEPTEMBER 2024  2pm to 4.15pm METHODIST CHURCH HALL, TINSHILL ROAD, LS16 7DF  OPEN TO ALL, Something for everyone  Admission £1, Children and Members free  Show schedule available on the website www.cookridgegardenclub.co.uk or ring 0113 2502899 for schedules, entry forms, further info/advice Entries accepted Friday evening (7.30pm to 9pm) and  Saturday morning (8.45am to10.45am)  REFRESHMENTS available until 3pm  Raffle, Plants, Tombola, Greetings Cards, Calendars,   Jams and Chutneys, Cacti and Succulents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Currys</dc:creator>
  <cp:lastModifiedBy>Anderson, Cllr Barry</cp:lastModifiedBy>
  <cp:revision>24</cp:revision>
  <cp:lastPrinted>2024-04-04T16:29:32Z</cp:lastPrinted>
  <dcterms:created xsi:type="dcterms:W3CDTF">2024-02-20T15:53:07Z</dcterms:created>
  <dcterms:modified xsi:type="dcterms:W3CDTF">2024-09-03T17:04:02Z</dcterms:modified>
</cp:coreProperties>
</file>